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Lst>
  <p:sldSz cy="5143500" cx="9144000"/>
  <p:notesSz cx="6858000" cy="9144000"/>
  <p:embeddedFontLst>
    <p:embeddedFont>
      <p:font typeface="Nunito"/>
      <p:regular r:id="rId23"/>
      <p:bold r:id="rId24"/>
      <p:italic r:id="rId25"/>
      <p:boldItalic r:id="rId26"/>
    </p:embeddedFont>
    <p:embeddedFont>
      <p:font typeface="Lobster"/>
      <p:regular r:id="rId27"/>
    </p:embeddedFont>
    <p:embeddedFont>
      <p:font typeface="Pacifico"/>
      <p:regular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font" Target="fonts/Nunito-bold.fntdata"/><Relationship Id="rId23" Type="http://schemas.openxmlformats.org/officeDocument/2006/relationships/font" Target="fonts/Nunito-regular.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Nunito-boldItalic.fntdata"/><Relationship Id="rId25" Type="http://schemas.openxmlformats.org/officeDocument/2006/relationships/font" Target="fonts/Nunito-italic.fntdata"/><Relationship Id="rId28" Type="http://schemas.openxmlformats.org/officeDocument/2006/relationships/font" Target="fonts/Pacifico-regular.fntdata"/><Relationship Id="rId27" Type="http://schemas.openxmlformats.org/officeDocument/2006/relationships/font" Target="fonts/Lobster-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4" name="Shape 124"/>
        <p:cNvGrpSpPr/>
        <p:nvPr/>
      </p:nvGrpSpPr>
      <p:grpSpPr>
        <a:xfrm>
          <a:off x="0" y="0"/>
          <a:ext cx="0" cy="0"/>
          <a:chOff x="0" y="0"/>
          <a:chExt cx="0" cy="0"/>
        </a:xfrm>
      </p:grpSpPr>
      <p:sp>
        <p:nvSpPr>
          <p:cNvPr id="125" name="Google Shape;125;g752cf86669_0_1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752cf86669_0_1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4" name="Shape 174"/>
        <p:cNvGrpSpPr/>
        <p:nvPr/>
      </p:nvGrpSpPr>
      <p:grpSpPr>
        <a:xfrm>
          <a:off x="0" y="0"/>
          <a:ext cx="0" cy="0"/>
          <a:chOff x="0" y="0"/>
          <a:chExt cx="0" cy="0"/>
        </a:xfrm>
      </p:grpSpPr>
      <p:sp>
        <p:nvSpPr>
          <p:cNvPr id="175" name="Google Shape;175;g752cf86669_0_4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6" name="Google Shape;176;g752cf86669_0_4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0" name="Shape 180"/>
        <p:cNvGrpSpPr/>
        <p:nvPr/>
      </p:nvGrpSpPr>
      <p:grpSpPr>
        <a:xfrm>
          <a:off x="0" y="0"/>
          <a:ext cx="0" cy="0"/>
          <a:chOff x="0" y="0"/>
          <a:chExt cx="0" cy="0"/>
        </a:xfrm>
      </p:grpSpPr>
      <p:sp>
        <p:nvSpPr>
          <p:cNvPr id="181" name="Google Shape;181;g752cf86669_0_4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2" name="Google Shape;182;g752cf86669_0_4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6" name="Shape 186"/>
        <p:cNvGrpSpPr/>
        <p:nvPr/>
      </p:nvGrpSpPr>
      <p:grpSpPr>
        <a:xfrm>
          <a:off x="0" y="0"/>
          <a:ext cx="0" cy="0"/>
          <a:chOff x="0" y="0"/>
          <a:chExt cx="0" cy="0"/>
        </a:xfrm>
      </p:grpSpPr>
      <p:sp>
        <p:nvSpPr>
          <p:cNvPr id="187" name="Google Shape;187;g752cf86669_0_4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8" name="Google Shape;188;g752cf86669_0_4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2" name="Shape 192"/>
        <p:cNvGrpSpPr/>
        <p:nvPr/>
      </p:nvGrpSpPr>
      <p:grpSpPr>
        <a:xfrm>
          <a:off x="0" y="0"/>
          <a:ext cx="0" cy="0"/>
          <a:chOff x="0" y="0"/>
          <a:chExt cx="0" cy="0"/>
        </a:xfrm>
      </p:grpSpPr>
      <p:sp>
        <p:nvSpPr>
          <p:cNvPr id="193" name="Google Shape;193;g752cf86669_0_4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4" name="Google Shape;194;g752cf86669_0_4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8" name="Shape 198"/>
        <p:cNvGrpSpPr/>
        <p:nvPr/>
      </p:nvGrpSpPr>
      <p:grpSpPr>
        <a:xfrm>
          <a:off x="0" y="0"/>
          <a:ext cx="0" cy="0"/>
          <a:chOff x="0" y="0"/>
          <a:chExt cx="0" cy="0"/>
        </a:xfrm>
      </p:grpSpPr>
      <p:sp>
        <p:nvSpPr>
          <p:cNvPr id="199" name="Google Shape;199;g752cf86669_0_4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0" name="Google Shape;200;g752cf86669_0_4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4" name="Shape 204"/>
        <p:cNvGrpSpPr/>
        <p:nvPr/>
      </p:nvGrpSpPr>
      <p:grpSpPr>
        <a:xfrm>
          <a:off x="0" y="0"/>
          <a:ext cx="0" cy="0"/>
          <a:chOff x="0" y="0"/>
          <a:chExt cx="0" cy="0"/>
        </a:xfrm>
      </p:grpSpPr>
      <p:sp>
        <p:nvSpPr>
          <p:cNvPr id="205" name="Google Shape;205;g752cf86669_0_4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6" name="Google Shape;206;g752cf86669_0_4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0" name="Shape 210"/>
        <p:cNvGrpSpPr/>
        <p:nvPr/>
      </p:nvGrpSpPr>
      <p:grpSpPr>
        <a:xfrm>
          <a:off x="0" y="0"/>
          <a:ext cx="0" cy="0"/>
          <a:chOff x="0" y="0"/>
          <a:chExt cx="0" cy="0"/>
        </a:xfrm>
      </p:grpSpPr>
      <p:sp>
        <p:nvSpPr>
          <p:cNvPr id="211" name="Google Shape;211;g752cf86669_0_4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2" name="Google Shape;212;g752cf86669_0_4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6" name="Shape 216"/>
        <p:cNvGrpSpPr/>
        <p:nvPr/>
      </p:nvGrpSpPr>
      <p:grpSpPr>
        <a:xfrm>
          <a:off x="0" y="0"/>
          <a:ext cx="0" cy="0"/>
          <a:chOff x="0" y="0"/>
          <a:chExt cx="0" cy="0"/>
        </a:xfrm>
      </p:grpSpPr>
      <p:sp>
        <p:nvSpPr>
          <p:cNvPr id="217" name="Google Shape;217;g752cf86669_0_4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8" name="Google Shape;218;g752cf86669_0_4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Google Shape;13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5" name="Shape 135"/>
        <p:cNvGrpSpPr/>
        <p:nvPr/>
      </p:nvGrpSpPr>
      <p:grpSpPr>
        <a:xfrm>
          <a:off x="0" y="0"/>
          <a:ext cx="0" cy="0"/>
          <a:chOff x="0" y="0"/>
          <a:chExt cx="0" cy="0"/>
        </a:xfrm>
      </p:grpSpPr>
      <p:sp>
        <p:nvSpPr>
          <p:cNvPr id="136" name="Google Shape;136;g752cf86669_0_3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752cf86669_0_3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0" name="Shape 140"/>
        <p:cNvGrpSpPr/>
        <p:nvPr/>
      </p:nvGrpSpPr>
      <p:grpSpPr>
        <a:xfrm>
          <a:off x="0" y="0"/>
          <a:ext cx="0" cy="0"/>
          <a:chOff x="0" y="0"/>
          <a:chExt cx="0" cy="0"/>
        </a:xfrm>
      </p:grpSpPr>
      <p:sp>
        <p:nvSpPr>
          <p:cNvPr id="141" name="Google Shape;141;g752cf86669_0_4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752cf86669_0_4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5" name="Shape 145"/>
        <p:cNvGrpSpPr/>
        <p:nvPr/>
      </p:nvGrpSpPr>
      <p:grpSpPr>
        <a:xfrm>
          <a:off x="0" y="0"/>
          <a:ext cx="0" cy="0"/>
          <a:chOff x="0" y="0"/>
          <a:chExt cx="0" cy="0"/>
        </a:xfrm>
      </p:grpSpPr>
      <p:sp>
        <p:nvSpPr>
          <p:cNvPr id="146" name="Google Shape;146;g752cf86669_0_4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752cf86669_0_4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0" name="Shape 150"/>
        <p:cNvGrpSpPr/>
        <p:nvPr/>
      </p:nvGrpSpPr>
      <p:grpSpPr>
        <a:xfrm>
          <a:off x="0" y="0"/>
          <a:ext cx="0" cy="0"/>
          <a:chOff x="0" y="0"/>
          <a:chExt cx="0" cy="0"/>
        </a:xfrm>
      </p:grpSpPr>
      <p:sp>
        <p:nvSpPr>
          <p:cNvPr id="151" name="Google Shape;151;g752cf86669_0_4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752cf86669_0_4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6" name="Shape 156"/>
        <p:cNvGrpSpPr/>
        <p:nvPr/>
      </p:nvGrpSpPr>
      <p:grpSpPr>
        <a:xfrm>
          <a:off x="0" y="0"/>
          <a:ext cx="0" cy="0"/>
          <a:chOff x="0" y="0"/>
          <a:chExt cx="0" cy="0"/>
        </a:xfrm>
      </p:grpSpPr>
      <p:sp>
        <p:nvSpPr>
          <p:cNvPr id="157" name="Google Shape;157;g752cf86669_0_4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752cf86669_0_4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2" name="Shape 162"/>
        <p:cNvGrpSpPr/>
        <p:nvPr/>
      </p:nvGrpSpPr>
      <p:grpSpPr>
        <a:xfrm>
          <a:off x="0" y="0"/>
          <a:ext cx="0" cy="0"/>
          <a:chOff x="0" y="0"/>
          <a:chExt cx="0" cy="0"/>
        </a:xfrm>
      </p:grpSpPr>
      <p:sp>
        <p:nvSpPr>
          <p:cNvPr id="163" name="Google Shape;163;g752cf86669_0_4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g752cf86669_0_4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8" name="Shape 168"/>
        <p:cNvGrpSpPr/>
        <p:nvPr/>
      </p:nvGrpSpPr>
      <p:grpSpPr>
        <a:xfrm>
          <a:off x="0" y="0"/>
          <a:ext cx="0" cy="0"/>
          <a:chOff x="0" y="0"/>
          <a:chExt cx="0" cy="0"/>
        </a:xfrm>
      </p:grpSpPr>
      <p:sp>
        <p:nvSpPr>
          <p:cNvPr id="169" name="Google Shape;169;g752cf86669_0_4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752cf86669_0_4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bg>
      <p:bgPr>
        <a:solidFill>
          <a:schemeClr val="accent6"/>
        </a:solidFill>
      </p:bgPr>
    </p:bg>
    <p:spTree>
      <p:nvGrpSpPr>
        <p:cNvPr id="9" name="Shape 9"/>
        <p:cNvGrpSpPr/>
        <p:nvPr/>
      </p:nvGrpSpPr>
      <p:grpSpPr>
        <a:xfrm>
          <a:off x="0" y="0"/>
          <a:ext cx="0" cy="0"/>
          <a:chOff x="0" y="0"/>
          <a:chExt cx="0" cy="0"/>
        </a:xfrm>
      </p:grpSpPr>
      <p:sp>
        <p:nvSpPr>
          <p:cNvPr id="10" name="Google Shape;10;p2"/>
          <p:cNvSpPr/>
          <p:nvPr/>
        </p:nvSpPr>
        <p:spPr>
          <a:xfrm>
            <a:off x="31" y="2824500"/>
            <a:ext cx="7370400" cy="23190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3582600" y="1550700"/>
            <a:ext cx="5561400" cy="35928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rot="10800000">
            <a:off x="5058905" y="0"/>
            <a:ext cx="4085100" cy="20526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20327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4" name="Google Shape;14;p2"/>
          <p:cNvGrpSpPr/>
          <p:nvPr/>
        </p:nvGrpSpPr>
        <p:grpSpPr>
          <a:xfrm>
            <a:off x="255200" y="592"/>
            <a:ext cx="2250363" cy="1044300"/>
            <a:chOff x="255200" y="592"/>
            <a:chExt cx="2250363" cy="1044300"/>
          </a:xfrm>
        </p:grpSpPr>
        <p:sp>
          <p:nvSpPr>
            <p:cNvPr id="15" name="Google Shape;15;p2"/>
            <p:cNvSpPr/>
            <p:nvPr/>
          </p:nvSpPr>
          <p:spPr>
            <a:xfrm>
              <a:off x="764063"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509632"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255200"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905395" y="592"/>
            <a:ext cx="2250363" cy="1044300"/>
            <a:chOff x="905395" y="592"/>
            <a:chExt cx="2250363" cy="1044300"/>
          </a:xfrm>
        </p:grpSpPr>
        <p:sp>
          <p:nvSpPr>
            <p:cNvPr id="19" name="Google Shape;19;p2"/>
            <p:cNvSpPr/>
            <p:nvPr/>
          </p:nvSpPr>
          <p:spPr>
            <a:xfrm>
              <a:off x="1414258"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1159826"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905395"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 name="Google Shape;22;p2"/>
          <p:cNvGrpSpPr/>
          <p:nvPr/>
        </p:nvGrpSpPr>
        <p:grpSpPr>
          <a:xfrm>
            <a:off x="7057468" y="5088"/>
            <a:ext cx="1851282" cy="752108"/>
            <a:chOff x="6917201" y="0"/>
            <a:chExt cx="2227777" cy="863400"/>
          </a:xfrm>
        </p:grpSpPr>
        <p:sp>
          <p:nvSpPr>
            <p:cNvPr id="23" name="Google Shape;23;p2"/>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2"/>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 name="Google Shape;26;p2"/>
          <p:cNvGrpSpPr/>
          <p:nvPr/>
        </p:nvGrpSpPr>
        <p:grpSpPr>
          <a:xfrm>
            <a:off x="6553032" y="4217852"/>
            <a:ext cx="2389068" cy="925737"/>
            <a:chOff x="6917201" y="0"/>
            <a:chExt cx="2227777" cy="863400"/>
          </a:xfrm>
        </p:grpSpPr>
        <p:sp>
          <p:nvSpPr>
            <p:cNvPr id="27" name="Google Shape;27;p2"/>
            <p:cNvSpPr/>
            <p:nvPr/>
          </p:nvSpPr>
          <p:spPr>
            <a:xfrm>
              <a:off x="7641677"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7279439"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2"/>
            <p:cNvSpPr/>
            <p:nvPr/>
          </p:nvSpPr>
          <p:spPr>
            <a:xfrm>
              <a:off x="6917201"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0" name="Google Shape;30;p2"/>
          <p:cNvGrpSpPr/>
          <p:nvPr/>
        </p:nvGrpSpPr>
        <p:grpSpPr>
          <a:xfrm>
            <a:off x="199149" y="4055652"/>
            <a:ext cx="2795414" cy="1083308"/>
            <a:chOff x="6917201" y="0"/>
            <a:chExt cx="2227777" cy="863400"/>
          </a:xfrm>
        </p:grpSpPr>
        <p:sp>
          <p:nvSpPr>
            <p:cNvPr id="31" name="Google Shape;31;p2"/>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2"/>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2"/>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4" name="Google Shape;34;p2"/>
          <p:cNvSpPr txBox="1"/>
          <p:nvPr>
            <p:ph type="ctrTitle"/>
          </p:nvPr>
        </p:nvSpPr>
        <p:spPr>
          <a:xfrm>
            <a:off x="1858703" y="1822833"/>
            <a:ext cx="5361300" cy="1448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35" name="Google Shape;35;p2"/>
          <p:cNvSpPr txBox="1"/>
          <p:nvPr>
            <p:ph idx="1" type="subTitle"/>
          </p:nvPr>
        </p:nvSpPr>
        <p:spPr>
          <a:xfrm>
            <a:off x="1858700" y="3413158"/>
            <a:ext cx="5361300" cy="52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p:txBody>
      </p:sp>
      <p:sp>
        <p:nvSpPr>
          <p:cNvPr id="36" name="Google Shape;36;p2"/>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bg>
      <p:bgPr>
        <a:solidFill>
          <a:schemeClr val="accent3"/>
        </a:solidFill>
      </p:bgPr>
    </p:bg>
    <p:spTree>
      <p:nvGrpSpPr>
        <p:cNvPr id="109" name="Shape 109"/>
        <p:cNvGrpSpPr/>
        <p:nvPr/>
      </p:nvGrpSpPr>
      <p:grpSpPr>
        <a:xfrm>
          <a:off x="0" y="0"/>
          <a:ext cx="0" cy="0"/>
          <a:chOff x="0" y="0"/>
          <a:chExt cx="0" cy="0"/>
        </a:xfrm>
      </p:grpSpPr>
      <p:sp>
        <p:nvSpPr>
          <p:cNvPr id="110" name="Google Shape;110;p11"/>
          <p:cNvSpPr/>
          <p:nvPr/>
        </p:nvSpPr>
        <p:spPr>
          <a:xfrm flipH="1">
            <a:off x="5569200" y="2834075"/>
            <a:ext cx="3574800" cy="23094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1" name="Google Shape;111;p11"/>
          <p:cNvGrpSpPr/>
          <p:nvPr/>
        </p:nvGrpSpPr>
        <p:grpSpPr>
          <a:xfrm>
            <a:off x="5959222" y="4119576"/>
            <a:ext cx="2520952" cy="1024165"/>
            <a:chOff x="6917201" y="0"/>
            <a:chExt cx="2227777" cy="863400"/>
          </a:xfrm>
        </p:grpSpPr>
        <p:sp>
          <p:nvSpPr>
            <p:cNvPr id="112" name="Google Shape;112;p11"/>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5" name="Google Shape;115;p11"/>
          <p:cNvGrpSpPr/>
          <p:nvPr/>
        </p:nvGrpSpPr>
        <p:grpSpPr>
          <a:xfrm>
            <a:off x="199149" y="2"/>
            <a:ext cx="2795414" cy="1083308"/>
            <a:chOff x="6917201" y="0"/>
            <a:chExt cx="2227777" cy="863400"/>
          </a:xfrm>
        </p:grpSpPr>
        <p:sp>
          <p:nvSpPr>
            <p:cNvPr id="116" name="Google Shape;116;p11"/>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9" name="Google Shape;119;p11"/>
          <p:cNvSpPr txBox="1"/>
          <p:nvPr>
            <p:ph hasCustomPrompt="1" type="title"/>
          </p:nvPr>
        </p:nvSpPr>
        <p:spPr>
          <a:xfrm>
            <a:off x="1385850" y="1383850"/>
            <a:ext cx="6372300" cy="13797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a:r>
              <a:t>xx%</a:t>
            </a:r>
          </a:p>
        </p:txBody>
      </p:sp>
      <p:sp>
        <p:nvSpPr>
          <p:cNvPr id="120" name="Google Shape;120;p11"/>
          <p:cNvSpPr txBox="1"/>
          <p:nvPr>
            <p:ph idx="1" type="body"/>
          </p:nvPr>
        </p:nvSpPr>
        <p:spPr>
          <a:xfrm>
            <a:off x="1385850" y="2863850"/>
            <a:ext cx="6372300" cy="641100"/>
          </a:xfrm>
          <a:prstGeom prst="rect">
            <a:avLst/>
          </a:prstGeom>
        </p:spPr>
        <p:txBody>
          <a:bodyPr anchorCtr="0" anchor="t" bIns="91425" lIns="91425" spcFirstLastPara="1" rIns="91425" wrap="square" tIns="91425">
            <a:noAutofit/>
          </a:bodyPr>
          <a:lstStyle>
            <a:lvl1pPr indent="-311150" lvl="0" marL="457200" algn="ctr">
              <a:spcBef>
                <a:spcPts val="0"/>
              </a:spcBef>
              <a:spcAft>
                <a:spcPts val="0"/>
              </a:spcAft>
              <a:buSzPts val="1300"/>
              <a:buChar char="●"/>
              <a:defRPr/>
            </a:lvl1pPr>
            <a:lvl2pPr indent="-298450" lvl="1" marL="914400" algn="ctr">
              <a:spcBef>
                <a:spcPts val="1600"/>
              </a:spcBef>
              <a:spcAft>
                <a:spcPts val="0"/>
              </a:spcAft>
              <a:buSzPts val="1100"/>
              <a:buChar char="○"/>
              <a:defRPr/>
            </a:lvl2pPr>
            <a:lvl3pPr indent="-298450" lvl="2" marL="1371600" algn="ctr">
              <a:spcBef>
                <a:spcPts val="1600"/>
              </a:spcBef>
              <a:spcAft>
                <a:spcPts val="0"/>
              </a:spcAft>
              <a:buSzPts val="1100"/>
              <a:buChar char="■"/>
              <a:defRPr/>
            </a:lvl3pPr>
            <a:lvl4pPr indent="-298450" lvl="3" marL="1828800" algn="ctr">
              <a:spcBef>
                <a:spcPts val="1600"/>
              </a:spcBef>
              <a:spcAft>
                <a:spcPts val="0"/>
              </a:spcAft>
              <a:buSzPts val="1100"/>
              <a:buChar char="●"/>
              <a:defRPr/>
            </a:lvl4pPr>
            <a:lvl5pPr indent="-298450" lvl="4" marL="2286000" algn="ctr">
              <a:spcBef>
                <a:spcPts val="1600"/>
              </a:spcBef>
              <a:spcAft>
                <a:spcPts val="0"/>
              </a:spcAft>
              <a:buSzPts val="1100"/>
              <a:buChar char="○"/>
              <a:defRPr/>
            </a:lvl5pPr>
            <a:lvl6pPr indent="-298450" lvl="5" marL="2743200" algn="ctr">
              <a:spcBef>
                <a:spcPts val="1600"/>
              </a:spcBef>
              <a:spcAft>
                <a:spcPts val="0"/>
              </a:spcAft>
              <a:buSzPts val="1100"/>
              <a:buChar char="■"/>
              <a:defRPr/>
            </a:lvl6pPr>
            <a:lvl7pPr indent="-298450" lvl="6" marL="3200400" algn="ctr">
              <a:spcBef>
                <a:spcPts val="1600"/>
              </a:spcBef>
              <a:spcAft>
                <a:spcPts val="0"/>
              </a:spcAft>
              <a:buSzPts val="1100"/>
              <a:buChar char="●"/>
              <a:defRPr/>
            </a:lvl7pPr>
            <a:lvl8pPr indent="-298450" lvl="7" marL="3657600" algn="ctr">
              <a:spcBef>
                <a:spcPts val="1600"/>
              </a:spcBef>
              <a:spcAft>
                <a:spcPts val="0"/>
              </a:spcAft>
              <a:buSzPts val="1100"/>
              <a:buChar char="○"/>
              <a:defRPr/>
            </a:lvl8pPr>
            <a:lvl9pPr indent="-298450" lvl="8" marL="4114800" algn="ctr">
              <a:spcBef>
                <a:spcPts val="1600"/>
              </a:spcBef>
              <a:spcAft>
                <a:spcPts val="1600"/>
              </a:spcAft>
              <a:buSzPts val="1100"/>
              <a:buChar char="■"/>
              <a:defRPr/>
            </a:lvl9pPr>
          </a:lstStyle>
          <a:p/>
        </p:txBody>
      </p:sp>
      <p:sp>
        <p:nvSpPr>
          <p:cNvPr id="121" name="Google Shape;121;p11"/>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122" name="Shape 122"/>
        <p:cNvGrpSpPr/>
        <p:nvPr/>
      </p:nvGrpSpPr>
      <p:grpSpPr>
        <a:xfrm>
          <a:off x="0" y="0"/>
          <a:ext cx="0" cy="0"/>
          <a:chOff x="0" y="0"/>
          <a:chExt cx="0" cy="0"/>
        </a:xfrm>
      </p:grpSpPr>
      <p:sp>
        <p:nvSpPr>
          <p:cNvPr id="123" name="Google Shape;123;p12"/>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bg>
      <p:bgPr>
        <a:solidFill>
          <a:schemeClr val="accent3"/>
        </a:solidFill>
      </p:bgPr>
    </p:bg>
    <p:spTree>
      <p:nvGrpSpPr>
        <p:cNvPr id="37" name="Shape 37"/>
        <p:cNvGrpSpPr/>
        <p:nvPr/>
      </p:nvGrpSpPr>
      <p:grpSpPr>
        <a:xfrm>
          <a:off x="0" y="0"/>
          <a:ext cx="0" cy="0"/>
          <a:chOff x="0" y="0"/>
          <a:chExt cx="0" cy="0"/>
        </a:xfrm>
      </p:grpSpPr>
      <p:sp>
        <p:nvSpPr>
          <p:cNvPr id="38" name="Google Shape;38;p3"/>
          <p:cNvSpPr/>
          <p:nvPr/>
        </p:nvSpPr>
        <p:spPr>
          <a:xfrm flipH="1">
            <a:off x="4757100" y="2309400"/>
            <a:ext cx="4386900" cy="28341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9" name="Google Shape;39;p3"/>
          <p:cNvGrpSpPr/>
          <p:nvPr/>
        </p:nvGrpSpPr>
        <p:grpSpPr>
          <a:xfrm>
            <a:off x="5594191" y="3961115"/>
            <a:ext cx="2910145" cy="1182340"/>
            <a:chOff x="6917201" y="0"/>
            <a:chExt cx="2227777" cy="863400"/>
          </a:xfrm>
        </p:grpSpPr>
        <p:sp>
          <p:nvSpPr>
            <p:cNvPr id="40" name="Google Shape;40;p3"/>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3"/>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3"/>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3" name="Google Shape;43;p3"/>
          <p:cNvGrpSpPr/>
          <p:nvPr/>
        </p:nvGrpSpPr>
        <p:grpSpPr>
          <a:xfrm>
            <a:off x="199149" y="2"/>
            <a:ext cx="2795414" cy="1083308"/>
            <a:chOff x="6917201" y="0"/>
            <a:chExt cx="2227777" cy="863400"/>
          </a:xfrm>
        </p:grpSpPr>
        <p:sp>
          <p:nvSpPr>
            <p:cNvPr id="44" name="Google Shape;44;p3"/>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3"/>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3"/>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7" name="Google Shape;47;p3"/>
          <p:cNvSpPr txBox="1"/>
          <p:nvPr>
            <p:ph type="title"/>
          </p:nvPr>
        </p:nvSpPr>
        <p:spPr>
          <a:xfrm>
            <a:off x="1888684" y="1746100"/>
            <a:ext cx="5377500" cy="16461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p:txBody>
      </p:sp>
      <p:sp>
        <p:nvSpPr>
          <p:cNvPr id="48" name="Google Shape;48;p3"/>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bg>
      <p:bgPr>
        <a:solidFill>
          <a:schemeClr val="dk2"/>
        </a:solidFill>
      </p:bgPr>
    </p:bg>
    <p:spTree>
      <p:nvGrpSpPr>
        <p:cNvPr id="49" name="Shape 49"/>
        <p:cNvGrpSpPr/>
        <p:nvPr/>
      </p:nvGrpSpPr>
      <p:grpSpPr>
        <a:xfrm>
          <a:off x="0" y="0"/>
          <a:ext cx="0" cy="0"/>
          <a:chOff x="0" y="0"/>
          <a:chExt cx="0" cy="0"/>
        </a:xfrm>
      </p:grpSpPr>
      <p:sp>
        <p:nvSpPr>
          <p:cNvPr id="50" name="Google Shape;50;p4"/>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4"/>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4"/>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4"/>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54" name="Google Shape;54;p4"/>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55" name="Google Shape;55;p4"/>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bg>
      <p:bgPr>
        <a:solidFill>
          <a:schemeClr val="dk2"/>
        </a:solidFill>
      </p:bgPr>
    </p:bg>
    <p:spTree>
      <p:nvGrpSpPr>
        <p:cNvPr id="56" name="Shape 56"/>
        <p:cNvGrpSpPr/>
        <p:nvPr/>
      </p:nvGrpSpPr>
      <p:grpSpPr>
        <a:xfrm>
          <a:off x="0" y="0"/>
          <a:ext cx="0" cy="0"/>
          <a:chOff x="0" y="0"/>
          <a:chExt cx="0" cy="0"/>
        </a:xfrm>
      </p:grpSpPr>
      <p:sp>
        <p:nvSpPr>
          <p:cNvPr id="57" name="Google Shape;57;p5"/>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5"/>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5"/>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5"/>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1" name="Google Shape;61;p5"/>
          <p:cNvSpPr txBox="1"/>
          <p:nvPr>
            <p:ph idx="1" type="body"/>
          </p:nvPr>
        </p:nvSpPr>
        <p:spPr>
          <a:xfrm>
            <a:off x="819150" y="1990725"/>
            <a:ext cx="3686100" cy="24480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2" name="Google Shape;62;p5"/>
          <p:cNvSpPr txBox="1"/>
          <p:nvPr>
            <p:ph idx="2" type="body"/>
          </p:nvPr>
        </p:nvSpPr>
        <p:spPr>
          <a:xfrm>
            <a:off x="4638675" y="1990725"/>
            <a:ext cx="3686100" cy="24480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3" name="Google Shape;63;p5"/>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bg>
      <p:bgPr>
        <a:solidFill>
          <a:schemeClr val="dk2"/>
        </a:solidFill>
      </p:bgPr>
    </p:bg>
    <p:spTree>
      <p:nvGrpSpPr>
        <p:cNvPr id="64" name="Shape 64"/>
        <p:cNvGrpSpPr/>
        <p:nvPr/>
      </p:nvGrpSpPr>
      <p:grpSpPr>
        <a:xfrm>
          <a:off x="0" y="0"/>
          <a:ext cx="0" cy="0"/>
          <a:chOff x="0" y="0"/>
          <a:chExt cx="0" cy="0"/>
        </a:xfrm>
      </p:grpSpPr>
      <p:sp>
        <p:nvSpPr>
          <p:cNvPr id="65" name="Google Shape;65;p6"/>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6"/>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6"/>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6"/>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9" name="Google Shape;69;p6"/>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bg>
      <p:bgPr>
        <a:solidFill>
          <a:schemeClr val="accent3"/>
        </a:solidFill>
      </p:bgPr>
    </p:bg>
    <p:spTree>
      <p:nvGrpSpPr>
        <p:cNvPr id="70" name="Shape 70"/>
        <p:cNvGrpSpPr/>
        <p:nvPr/>
      </p:nvGrpSpPr>
      <p:grpSpPr>
        <a:xfrm>
          <a:off x="0" y="0"/>
          <a:ext cx="0" cy="0"/>
          <a:chOff x="0" y="0"/>
          <a:chExt cx="0" cy="0"/>
        </a:xfrm>
      </p:grpSpPr>
      <p:sp>
        <p:nvSpPr>
          <p:cNvPr id="71" name="Google Shape;71;p7"/>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7"/>
          <p:cNvSpPr/>
          <p:nvPr/>
        </p:nvSpPr>
        <p:spPr>
          <a:xfrm>
            <a:off x="31" y="2824500"/>
            <a:ext cx="7370400" cy="23190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7"/>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7"/>
          <p:cNvSpPr txBox="1"/>
          <p:nvPr>
            <p:ph type="title"/>
          </p:nvPr>
        </p:nvSpPr>
        <p:spPr>
          <a:xfrm>
            <a:off x="819150" y="845600"/>
            <a:ext cx="3709200" cy="13830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75" name="Google Shape;75;p7"/>
          <p:cNvSpPr txBox="1"/>
          <p:nvPr>
            <p:ph idx="1" type="body"/>
          </p:nvPr>
        </p:nvSpPr>
        <p:spPr>
          <a:xfrm>
            <a:off x="830700" y="2319050"/>
            <a:ext cx="3709200" cy="21198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76" name="Google Shape;76;p7"/>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accent1"/>
        </a:solidFill>
      </p:bgPr>
    </p:bg>
    <p:spTree>
      <p:nvGrpSpPr>
        <p:cNvPr id="77" name="Shape 77"/>
        <p:cNvGrpSpPr/>
        <p:nvPr/>
      </p:nvGrpSpPr>
      <p:grpSpPr>
        <a:xfrm>
          <a:off x="0" y="0"/>
          <a:ext cx="0" cy="0"/>
          <a:chOff x="0" y="0"/>
          <a:chExt cx="0" cy="0"/>
        </a:xfrm>
      </p:grpSpPr>
      <p:sp>
        <p:nvSpPr>
          <p:cNvPr id="78" name="Google Shape;78;p8"/>
          <p:cNvSpPr/>
          <p:nvPr/>
        </p:nvSpPr>
        <p:spPr>
          <a:xfrm>
            <a:off x="0" y="2823144"/>
            <a:ext cx="7369200" cy="23169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flipH="1">
            <a:off x="3583210" y="1554113"/>
            <a:ext cx="5560500" cy="35895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0" name="Google Shape;80;p8"/>
          <p:cNvGrpSpPr/>
          <p:nvPr/>
        </p:nvGrpSpPr>
        <p:grpSpPr>
          <a:xfrm>
            <a:off x="255991" y="-118"/>
            <a:ext cx="2251347" cy="1043408"/>
            <a:chOff x="3961956" y="4383950"/>
            <a:chExt cx="1160548" cy="548700"/>
          </a:xfrm>
        </p:grpSpPr>
        <p:sp>
          <p:nvSpPr>
            <p:cNvPr id="81" name="Google Shape;81;p8"/>
            <p:cNvSpPr/>
            <p:nvPr/>
          </p:nvSpPr>
          <p:spPr>
            <a:xfrm>
              <a:off x="4224904"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a:off x="4093430"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a:off x="3961956"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4" name="Google Shape;84;p8"/>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5" name="Google Shape;85;p8"/>
          <p:cNvGrpSpPr/>
          <p:nvPr/>
        </p:nvGrpSpPr>
        <p:grpSpPr>
          <a:xfrm>
            <a:off x="34934" y="4522125"/>
            <a:ext cx="1593306" cy="617072"/>
            <a:chOff x="6917201" y="0"/>
            <a:chExt cx="2227777" cy="863400"/>
          </a:xfrm>
        </p:grpSpPr>
        <p:sp>
          <p:nvSpPr>
            <p:cNvPr id="86" name="Google Shape;86;p8"/>
            <p:cNvSpPr/>
            <p:nvPr/>
          </p:nvSpPr>
          <p:spPr>
            <a:xfrm>
              <a:off x="7641677"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a:off x="7279439"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a:off x="6917201"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9" name="Google Shape;89;p8"/>
          <p:cNvGrpSpPr/>
          <p:nvPr/>
        </p:nvGrpSpPr>
        <p:grpSpPr>
          <a:xfrm>
            <a:off x="5886353" y="1243"/>
            <a:ext cx="3257455" cy="1261514"/>
            <a:chOff x="6917201" y="0"/>
            <a:chExt cx="2227777" cy="863400"/>
          </a:xfrm>
        </p:grpSpPr>
        <p:sp>
          <p:nvSpPr>
            <p:cNvPr id="90" name="Google Shape;90;p8"/>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8"/>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8"/>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3" name="Google Shape;93;p8"/>
          <p:cNvSpPr txBox="1"/>
          <p:nvPr>
            <p:ph type="title"/>
          </p:nvPr>
        </p:nvSpPr>
        <p:spPr>
          <a:xfrm>
            <a:off x="1393929" y="1301146"/>
            <a:ext cx="6366900" cy="2539200"/>
          </a:xfrm>
          <a:prstGeom prst="rect">
            <a:avLst/>
          </a:prstGeom>
        </p:spPr>
        <p:txBody>
          <a:bodyPr anchorCtr="0" anchor="ctr" bIns="91425" lIns="91425" spcFirstLastPara="1" rIns="91425" wrap="square" tIns="91425">
            <a:noAutofit/>
          </a:bodyPr>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p:txBody>
      </p:sp>
      <p:sp>
        <p:nvSpPr>
          <p:cNvPr id="94" name="Google Shape;94;p8"/>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bg>
      <p:bgPr>
        <a:solidFill>
          <a:schemeClr val="dk2"/>
        </a:solidFill>
      </p:bgPr>
    </p:bg>
    <p:spTree>
      <p:nvGrpSpPr>
        <p:cNvPr id="95" name="Shape 95"/>
        <p:cNvGrpSpPr/>
        <p:nvPr/>
      </p:nvGrpSpPr>
      <p:grpSpPr>
        <a:xfrm>
          <a:off x="0" y="0"/>
          <a:ext cx="0" cy="0"/>
          <a:chOff x="0" y="0"/>
          <a:chExt cx="0" cy="0"/>
        </a:xfrm>
      </p:grpSpPr>
      <p:sp>
        <p:nvSpPr>
          <p:cNvPr id="96" name="Google Shape;96;p9"/>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9"/>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9"/>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9"/>
          <p:cNvSpPr txBox="1"/>
          <p:nvPr>
            <p:ph type="title"/>
          </p:nvPr>
        </p:nvSpPr>
        <p:spPr>
          <a:xfrm>
            <a:off x="819150" y="845600"/>
            <a:ext cx="6424200" cy="7050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100" name="Google Shape;100;p9"/>
          <p:cNvSpPr txBox="1"/>
          <p:nvPr>
            <p:ph idx="1" type="subTitle"/>
          </p:nvPr>
        </p:nvSpPr>
        <p:spPr>
          <a:xfrm>
            <a:off x="819150" y="1550700"/>
            <a:ext cx="5859900" cy="3936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101" name="Google Shape;101;p9"/>
          <p:cNvSpPr txBox="1"/>
          <p:nvPr>
            <p:ph idx="2" type="body"/>
          </p:nvPr>
        </p:nvSpPr>
        <p:spPr>
          <a:xfrm>
            <a:off x="819150" y="2467050"/>
            <a:ext cx="5859900" cy="20955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102" name="Google Shape;102;p9"/>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bg>
      <p:bgPr>
        <a:solidFill>
          <a:schemeClr val="accent1"/>
        </a:solidFill>
      </p:bgPr>
    </p:bg>
    <p:spTree>
      <p:nvGrpSpPr>
        <p:cNvPr id="103" name="Shape 103"/>
        <p:cNvGrpSpPr/>
        <p:nvPr/>
      </p:nvGrpSpPr>
      <p:grpSpPr>
        <a:xfrm>
          <a:off x="0" y="0"/>
          <a:ext cx="0" cy="0"/>
          <a:chOff x="0" y="0"/>
          <a:chExt cx="0" cy="0"/>
        </a:xfrm>
      </p:grpSpPr>
      <p:sp>
        <p:nvSpPr>
          <p:cNvPr id="104" name="Google Shape;104;p10"/>
          <p:cNvSpPr/>
          <p:nvPr/>
        </p:nvSpPr>
        <p:spPr>
          <a:xfrm>
            <a:off x="31" y="2824500"/>
            <a:ext cx="7370400" cy="23190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0"/>
          <p:cNvSpPr/>
          <p:nvPr/>
        </p:nvSpPr>
        <p:spPr>
          <a:xfrm flipH="1">
            <a:off x="3582600" y="1550700"/>
            <a:ext cx="5561400" cy="35928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0"/>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0"/>
          <p:cNvSpPr txBox="1"/>
          <p:nvPr>
            <p:ph idx="1" type="body"/>
          </p:nvPr>
        </p:nvSpPr>
        <p:spPr>
          <a:xfrm>
            <a:off x="328025" y="4163500"/>
            <a:ext cx="7415100" cy="605100"/>
          </a:xfrm>
          <a:prstGeom prst="rect">
            <a:avLst/>
          </a:prstGeom>
        </p:spPr>
        <p:txBody>
          <a:bodyPr anchorCtr="0" anchor="b" bIns="91425" lIns="91425" spcFirstLastPara="1" rIns="91425" wrap="square" tIns="91425">
            <a:noAutofit/>
          </a:bodyPr>
          <a:lstStyle>
            <a:lvl1pPr indent="-228600" lvl="0" marL="457200">
              <a:lnSpc>
                <a:spcPct val="100000"/>
              </a:lnSpc>
              <a:spcBef>
                <a:spcPts val="0"/>
              </a:spcBef>
              <a:spcAft>
                <a:spcPts val="0"/>
              </a:spcAft>
              <a:buSzPts val="1300"/>
              <a:buNone/>
              <a:defRPr/>
            </a:lvl1pPr>
          </a:lstStyle>
          <a:p/>
        </p:txBody>
      </p:sp>
      <p:sp>
        <p:nvSpPr>
          <p:cNvPr id="108" name="Google Shape;108;p10"/>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d"/>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hift">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p:txBody>
      </p:sp>
      <p:sp>
        <p:nvSpPr>
          <p:cNvPr id="7" name="Google Shape;7;p1"/>
          <p:cNvSpPr txBox="1"/>
          <p:nvPr>
            <p:ph idx="1" type="body"/>
          </p:nvPr>
        </p:nvSpPr>
        <p:spPr>
          <a:xfrm>
            <a:off x="311700" y="1152475"/>
            <a:ext cx="8520600" cy="3391200"/>
          </a:xfrm>
          <a:prstGeom prst="rect">
            <a:avLst/>
          </a:prstGeom>
          <a:noFill/>
          <a:ln>
            <a:noFill/>
          </a:ln>
        </p:spPr>
        <p:txBody>
          <a:bodyPr anchorCtr="0" anchor="t" bIns="91425" lIns="91425" spcFirstLastPara="1" rIns="91425" wrap="square" tIns="91425">
            <a:noAutofit/>
          </a:bodyPr>
          <a:lstStyle>
            <a:lvl1pPr indent="-311150" lvl="0" marL="45720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indent="-298450" lvl="1" marL="9144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indent="-298450" lvl="2" marL="13716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indent="-298450" lvl="3" marL="18288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indent="-298450" lvl="4" marL="22860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indent="-298450" lvl="5" marL="27432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indent="-298450" lvl="6" marL="32004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indent="-298450" lvl="7" marL="36576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indent="-298450" lvl="8" marL="4114800">
              <a:lnSpc>
                <a:spcPct val="115000"/>
              </a:lnSpc>
              <a:spcBef>
                <a:spcPts val="1600"/>
              </a:spcBef>
              <a:spcAft>
                <a:spcPts val="1600"/>
              </a:spcAft>
              <a:buClr>
                <a:schemeClr val="dk2"/>
              </a:buClr>
              <a:buSzPts val="1100"/>
              <a:buFont typeface="Calibri"/>
              <a:buChar char="■"/>
              <a:defRPr sz="1100">
                <a:solidFill>
                  <a:schemeClr val="dk2"/>
                </a:solidFill>
                <a:latin typeface="Calibri"/>
                <a:ea typeface="Calibri"/>
                <a:cs typeface="Calibri"/>
                <a:sym typeface="Calibri"/>
              </a:defRPr>
            </a:lvl9pPr>
          </a:lstStyle>
          <a:p/>
        </p:txBody>
      </p:sp>
      <p:sp>
        <p:nvSpPr>
          <p:cNvPr id="8" name="Google Shape;8;p1"/>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latin typeface="Nunito"/>
                <a:ea typeface="Nunito"/>
                <a:cs typeface="Nunito"/>
                <a:sym typeface="Nunito"/>
              </a:defRPr>
            </a:lvl1pPr>
            <a:lvl2pPr lvl="1" algn="r">
              <a:buNone/>
              <a:defRPr sz="1000">
                <a:solidFill>
                  <a:schemeClr val="dk2"/>
                </a:solidFill>
                <a:latin typeface="Nunito"/>
                <a:ea typeface="Nunito"/>
                <a:cs typeface="Nunito"/>
                <a:sym typeface="Nunito"/>
              </a:defRPr>
            </a:lvl2pPr>
            <a:lvl3pPr lvl="2" algn="r">
              <a:buNone/>
              <a:defRPr sz="1000">
                <a:solidFill>
                  <a:schemeClr val="dk2"/>
                </a:solidFill>
                <a:latin typeface="Nunito"/>
                <a:ea typeface="Nunito"/>
                <a:cs typeface="Nunito"/>
                <a:sym typeface="Nunito"/>
              </a:defRPr>
            </a:lvl3pPr>
            <a:lvl4pPr lvl="3" algn="r">
              <a:buNone/>
              <a:defRPr sz="1000">
                <a:solidFill>
                  <a:schemeClr val="dk2"/>
                </a:solidFill>
                <a:latin typeface="Nunito"/>
                <a:ea typeface="Nunito"/>
                <a:cs typeface="Nunito"/>
                <a:sym typeface="Nunito"/>
              </a:defRPr>
            </a:lvl4pPr>
            <a:lvl5pPr lvl="4" algn="r">
              <a:buNone/>
              <a:defRPr sz="1000">
                <a:solidFill>
                  <a:schemeClr val="dk2"/>
                </a:solidFill>
                <a:latin typeface="Nunito"/>
                <a:ea typeface="Nunito"/>
                <a:cs typeface="Nunito"/>
                <a:sym typeface="Nunito"/>
              </a:defRPr>
            </a:lvl5pPr>
            <a:lvl6pPr lvl="5" algn="r">
              <a:buNone/>
              <a:defRPr sz="1000">
                <a:solidFill>
                  <a:schemeClr val="dk2"/>
                </a:solidFill>
                <a:latin typeface="Nunito"/>
                <a:ea typeface="Nunito"/>
                <a:cs typeface="Nunito"/>
                <a:sym typeface="Nunito"/>
              </a:defRPr>
            </a:lvl6pPr>
            <a:lvl7pPr lvl="6" algn="r">
              <a:buNone/>
              <a:defRPr sz="1000">
                <a:solidFill>
                  <a:schemeClr val="dk2"/>
                </a:solidFill>
                <a:latin typeface="Nunito"/>
                <a:ea typeface="Nunito"/>
                <a:cs typeface="Nunito"/>
                <a:sym typeface="Nunito"/>
              </a:defRPr>
            </a:lvl7pPr>
            <a:lvl8pPr lvl="7" algn="r">
              <a:buNone/>
              <a:defRPr sz="1000">
                <a:solidFill>
                  <a:schemeClr val="dk2"/>
                </a:solidFill>
                <a:latin typeface="Nunito"/>
                <a:ea typeface="Nunito"/>
                <a:cs typeface="Nunito"/>
                <a:sym typeface="Nunito"/>
              </a:defRPr>
            </a:lvl8pPr>
            <a:lvl9pPr lvl="8" algn="r">
              <a:buNone/>
              <a:defRPr sz="10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id"/>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 Id="rId3"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 Id="rId3" Type="http://schemas.openxmlformats.org/officeDocument/2006/relationships/image" Target="../media/image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 Id="rId3" Type="http://schemas.openxmlformats.org/officeDocument/2006/relationships/image" Target="../media/image3.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 Id="rId3"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 Id="rId3"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 Id="rId3" Type="http://schemas.openxmlformats.org/officeDocument/2006/relationships/image" Target="../media/image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 Id="rId3" Type="http://schemas.openxmlformats.org/officeDocument/2006/relationships/image" Target="../media/image3.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7" name="Shape 127"/>
        <p:cNvGrpSpPr/>
        <p:nvPr/>
      </p:nvGrpSpPr>
      <p:grpSpPr>
        <a:xfrm>
          <a:off x="0" y="0"/>
          <a:ext cx="0" cy="0"/>
          <a:chOff x="0" y="0"/>
          <a:chExt cx="0" cy="0"/>
        </a:xfrm>
      </p:grpSpPr>
      <p:sp>
        <p:nvSpPr>
          <p:cNvPr id="128" name="Google Shape;128;p13"/>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id"/>
              <a:t>MATEMATIKA </a:t>
            </a:r>
            <a:endParaRPr/>
          </a:p>
        </p:txBody>
      </p:sp>
      <p:sp>
        <p:nvSpPr>
          <p:cNvPr id="129" name="Google Shape;129;p13"/>
          <p:cNvSpPr txBox="1"/>
          <p:nvPr>
            <p:ph idx="1" type="body"/>
          </p:nvPr>
        </p:nvSpPr>
        <p:spPr>
          <a:xfrm>
            <a:off x="819150" y="1990725"/>
            <a:ext cx="7505700" cy="2448000"/>
          </a:xfrm>
          <a:prstGeom prst="rect">
            <a:avLst/>
          </a:prstGeom>
          <a:ln cap="flat" cmpd="sng" w="28575">
            <a:solidFill>
              <a:srgbClr val="000000"/>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id" sz="6000">
                <a:latin typeface="Lobster"/>
                <a:ea typeface="Lobster"/>
                <a:cs typeface="Lobster"/>
                <a:sym typeface="Lobster"/>
              </a:rPr>
              <a:t>         </a:t>
            </a:r>
            <a:endParaRPr sz="6000">
              <a:latin typeface="Lobster"/>
              <a:ea typeface="Lobster"/>
              <a:cs typeface="Lobster"/>
              <a:sym typeface="Lobster"/>
            </a:endParaRPr>
          </a:p>
          <a:p>
            <a:pPr indent="0" lvl="0" marL="0" rtl="0" algn="ctr">
              <a:spcBef>
                <a:spcPts val="1600"/>
              </a:spcBef>
              <a:spcAft>
                <a:spcPts val="1600"/>
              </a:spcAft>
              <a:buNone/>
            </a:pPr>
            <a:r>
              <a:rPr lang="id" sz="6000">
                <a:latin typeface="Lobster"/>
                <a:ea typeface="Lobster"/>
                <a:cs typeface="Lobster"/>
                <a:sym typeface="Lobster"/>
              </a:rPr>
              <a:t>~ Statistika ~</a:t>
            </a:r>
            <a:endParaRPr sz="6000">
              <a:latin typeface="Lobster"/>
              <a:ea typeface="Lobster"/>
              <a:cs typeface="Lobster"/>
              <a:sym typeface="Lobste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7" name="Shape 177"/>
        <p:cNvGrpSpPr/>
        <p:nvPr/>
      </p:nvGrpSpPr>
      <p:grpSpPr>
        <a:xfrm>
          <a:off x="0" y="0"/>
          <a:ext cx="0" cy="0"/>
          <a:chOff x="0" y="0"/>
          <a:chExt cx="0" cy="0"/>
        </a:xfrm>
      </p:grpSpPr>
      <p:sp>
        <p:nvSpPr>
          <p:cNvPr id="178" name="Google Shape;178;p22"/>
          <p:cNvSpPr txBox="1"/>
          <p:nvPr>
            <p:ph type="title"/>
          </p:nvPr>
        </p:nvSpPr>
        <p:spPr>
          <a:xfrm>
            <a:off x="1146050" y="2490975"/>
            <a:ext cx="6984300" cy="18594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id"/>
              <a:t>dan ini adalah diagram</a:t>
            </a:r>
            <a:endParaRPr/>
          </a:p>
          <a:p>
            <a:pPr indent="0" lvl="0" marL="0" rtl="0" algn="ctr">
              <a:spcBef>
                <a:spcPts val="0"/>
              </a:spcBef>
              <a:spcAft>
                <a:spcPts val="0"/>
              </a:spcAft>
              <a:buNone/>
            </a:pPr>
            <a:r>
              <a:t/>
            </a:r>
            <a:endParaRPr/>
          </a:p>
          <a:p>
            <a:pPr indent="0" lvl="0" marL="0" rtl="0" algn="ctr">
              <a:spcBef>
                <a:spcPts val="0"/>
              </a:spcBef>
              <a:spcAft>
                <a:spcPts val="0"/>
              </a:spcAft>
              <a:buNone/>
            </a:pPr>
            <a:r>
              <a:rPr lang="id"/>
              <a:t> gambar … </a:t>
            </a:r>
            <a:br>
              <a:rPr lang="id"/>
            </a:br>
            <a:endParaRPr/>
          </a:p>
          <a:p>
            <a:pPr indent="0" lvl="0" marL="0" rtl="0" algn="ctr">
              <a:spcBef>
                <a:spcPts val="0"/>
              </a:spcBef>
              <a:spcAft>
                <a:spcPts val="0"/>
              </a:spcAft>
              <a:buNone/>
            </a:pPr>
            <a:r>
              <a:t/>
            </a:r>
            <a:endParaRPr/>
          </a:p>
        </p:txBody>
      </p:sp>
      <p:pic>
        <p:nvPicPr>
          <p:cNvPr id="179" name="Google Shape;179;p22"/>
          <p:cNvPicPr preferRelativeResize="0"/>
          <p:nvPr/>
        </p:nvPicPr>
        <p:blipFill>
          <a:blip r:embed="rId3">
            <a:alphaModFix/>
          </a:blip>
          <a:stretch>
            <a:fillRect/>
          </a:stretch>
        </p:blipFill>
        <p:spPr>
          <a:xfrm>
            <a:off x="511800" y="336550"/>
            <a:ext cx="5003500" cy="1787917"/>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3" name="Shape 183"/>
        <p:cNvGrpSpPr/>
        <p:nvPr/>
      </p:nvGrpSpPr>
      <p:grpSpPr>
        <a:xfrm>
          <a:off x="0" y="0"/>
          <a:ext cx="0" cy="0"/>
          <a:chOff x="0" y="0"/>
          <a:chExt cx="0" cy="0"/>
        </a:xfrm>
      </p:grpSpPr>
      <p:sp>
        <p:nvSpPr>
          <p:cNvPr id="184" name="Google Shape;184;p23"/>
          <p:cNvSpPr txBox="1"/>
          <p:nvPr>
            <p:ph type="ctrTitle"/>
          </p:nvPr>
        </p:nvSpPr>
        <p:spPr>
          <a:xfrm>
            <a:off x="421400" y="396600"/>
            <a:ext cx="8130600" cy="40776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id">
                <a:solidFill>
                  <a:srgbClr val="000000"/>
                </a:solidFill>
                <a:latin typeface="Pacifico"/>
                <a:ea typeface="Pacifico"/>
                <a:cs typeface="Pacifico"/>
                <a:sym typeface="Pacifico"/>
              </a:rPr>
              <a:t>Cara membaca tabel dan diagram lainnya … </a:t>
            </a:r>
            <a:r>
              <a:rPr lang="id"/>
              <a:t> </a:t>
            </a:r>
            <a:endParaRPr/>
          </a:p>
        </p:txBody>
      </p:sp>
      <p:sp>
        <p:nvSpPr>
          <p:cNvPr id="185" name="Google Shape;185;p23"/>
          <p:cNvSpPr txBox="1"/>
          <p:nvPr>
            <p:ph idx="1" type="subTitle"/>
          </p:nvPr>
        </p:nvSpPr>
        <p:spPr>
          <a:xfrm>
            <a:off x="1858700" y="3413158"/>
            <a:ext cx="5361300" cy="52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9" name="Shape 189"/>
        <p:cNvGrpSpPr/>
        <p:nvPr/>
      </p:nvGrpSpPr>
      <p:grpSpPr>
        <a:xfrm>
          <a:off x="0" y="0"/>
          <a:ext cx="0" cy="0"/>
          <a:chOff x="0" y="0"/>
          <a:chExt cx="0" cy="0"/>
        </a:xfrm>
      </p:grpSpPr>
      <p:sp>
        <p:nvSpPr>
          <p:cNvPr id="190" name="Google Shape;190;p24"/>
          <p:cNvSpPr txBox="1"/>
          <p:nvPr>
            <p:ph type="title"/>
          </p:nvPr>
        </p:nvSpPr>
        <p:spPr>
          <a:xfrm>
            <a:off x="70275" y="274050"/>
            <a:ext cx="8825400" cy="45954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t/>
            </a:r>
            <a:endParaRPr sz="2500"/>
          </a:p>
          <a:p>
            <a:pPr indent="0" lvl="0" marL="0" rtl="0" algn="ctr">
              <a:spcBef>
                <a:spcPts val="0"/>
              </a:spcBef>
              <a:spcAft>
                <a:spcPts val="0"/>
              </a:spcAft>
              <a:buNone/>
            </a:pPr>
            <a:r>
              <a:t/>
            </a:r>
            <a:endParaRPr sz="2500"/>
          </a:p>
          <a:p>
            <a:pPr indent="0" lvl="0" marL="0" rtl="0" algn="ctr">
              <a:spcBef>
                <a:spcPts val="0"/>
              </a:spcBef>
              <a:spcAft>
                <a:spcPts val="0"/>
              </a:spcAft>
              <a:buNone/>
            </a:pPr>
            <a:r>
              <a:t/>
            </a:r>
            <a:endParaRPr sz="2500"/>
          </a:p>
          <a:p>
            <a:pPr indent="0" lvl="0" marL="0" rtl="0" algn="ctr">
              <a:spcBef>
                <a:spcPts val="0"/>
              </a:spcBef>
              <a:spcAft>
                <a:spcPts val="0"/>
              </a:spcAft>
              <a:buNone/>
            </a:pPr>
            <a:r>
              <a:t/>
            </a:r>
            <a:endParaRPr sz="2500"/>
          </a:p>
          <a:p>
            <a:pPr indent="0" lvl="0" marL="0" rtl="0" algn="ctr">
              <a:spcBef>
                <a:spcPts val="0"/>
              </a:spcBef>
              <a:spcAft>
                <a:spcPts val="0"/>
              </a:spcAft>
              <a:buNone/>
            </a:pPr>
            <a:r>
              <a:rPr lang="id" sz="2500"/>
              <a:t>Jadi, ada 5 data tentang berat badan siswa mulai dari berat 40 sampai 44 kg. </a:t>
            </a:r>
            <a:br>
              <a:rPr lang="id" sz="2500"/>
            </a:br>
            <a:r>
              <a:rPr lang="id" sz="2500"/>
              <a:t>anak yang beratnya 40 kg sebanyak 6 siswa</a:t>
            </a:r>
            <a:br>
              <a:rPr lang="id" sz="2500"/>
            </a:br>
            <a:r>
              <a:rPr lang="id" sz="2500"/>
              <a:t>41 kg sebanyak 12 siswa dan seterusnya...</a:t>
            </a:r>
            <a:endParaRPr sz="2500"/>
          </a:p>
        </p:txBody>
      </p:sp>
      <p:pic>
        <p:nvPicPr>
          <p:cNvPr id="191" name="Google Shape;191;p24"/>
          <p:cNvPicPr preferRelativeResize="0"/>
          <p:nvPr/>
        </p:nvPicPr>
        <p:blipFill>
          <a:blip r:embed="rId3">
            <a:alphaModFix/>
          </a:blip>
          <a:stretch>
            <a:fillRect/>
          </a:stretch>
        </p:blipFill>
        <p:spPr>
          <a:xfrm>
            <a:off x="850225" y="451825"/>
            <a:ext cx="4785150" cy="1852925"/>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5" name="Shape 195"/>
        <p:cNvGrpSpPr/>
        <p:nvPr/>
      </p:nvGrpSpPr>
      <p:grpSpPr>
        <a:xfrm>
          <a:off x="0" y="0"/>
          <a:ext cx="0" cy="0"/>
          <a:chOff x="0" y="0"/>
          <a:chExt cx="0" cy="0"/>
        </a:xfrm>
      </p:grpSpPr>
      <p:sp>
        <p:nvSpPr>
          <p:cNvPr id="196" name="Google Shape;196;p25"/>
          <p:cNvSpPr txBox="1"/>
          <p:nvPr>
            <p:ph type="title"/>
          </p:nvPr>
        </p:nvSpPr>
        <p:spPr>
          <a:xfrm>
            <a:off x="449700" y="463750"/>
            <a:ext cx="8263200" cy="42723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t/>
            </a:r>
            <a:endParaRPr/>
          </a:p>
          <a:p>
            <a:pPr indent="0" lvl="0" marL="0" rtl="0" algn="ctr">
              <a:spcBef>
                <a:spcPts val="0"/>
              </a:spcBef>
              <a:spcAft>
                <a:spcPts val="0"/>
              </a:spcAft>
              <a:buNone/>
            </a:pPr>
            <a:r>
              <a:t/>
            </a:r>
            <a:endParaRPr/>
          </a:p>
          <a:p>
            <a:pPr indent="0" lvl="0" marL="0" rtl="0" algn="ctr">
              <a:spcBef>
                <a:spcPts val="0"/>
              </a:spcBef>
              <a:spcAft>
                <a:spcPts val="0"/>
              </a:spcAft>
              <a:buNone/>
            </a:pPr>
            <a:r>
              <a:t/>
            </a:r>
            <a:endParaRPr/>
          </a:p>
          <a:p>
            <a:pPr indent="0" lvl="0" marL="0" rtl="0" algn="ctr">
              <a:spcBef>
                <a:spcPts val="0"/>
              </a:spcBef>
              <a:spcAft>
                <a:spcPts val="0"/>
              </a:spcAft>
              <a:buNone/>
            </a:pPr>
            <a:r>
              <a:t/>
            </a:r>
            <a:endParaRPr/>
          </a:p>
          <a:p>
            <a:pPr indent="0" lvl="0" marL="0" rtl="0" algn="ctr">
              <a:spcBef>
                <a:spcPts val="0"/>
              </a:spcBef>
              <a:spcAft>
                <a:spcPts val="0"/>
              </a:spcAft>
              <a:buNone/>
            </a:pPr>
            <a:r>
              <a:rPr lang="id" sz="1700"/>
              <a:t>ini adalah data jumlah siswa dari tahun ke tahun, mulai dari tahun 1980 jumlah siswa terus meningkat.. pada tahun 1980, jumlah siswa sebanyak 150 orang dan terus meningkat sampai tahun 1986 :)</a:t>
            </a:r>
            <a:endParaRPr sz="1700"/>
          </a:p>
          <a:p>
            <a:pPr indent="0" lvl="0" marL="0" rtl="0" algn="ctr">
              <a:spcBef>
                <a:spcPts val="0"/>
              </a:spcBef>
              <a:spcAft>
                <a:spcPts val="0"/>
              </a:spcAft>
              <a:buNone/>
            </a:pPr>
            <a:r>
              <a:t/>
            </a:r>
            <a:endParaRPr sz="4100"/>
          </a:p>
        </p:txBody>
      </p:sp>
      <p:pic>
        <p:nvPicPr>
          <p:cNvPr id="197" name="Google Shape;197;p25"/>
          <p:cNvPicPr preferRelativeResize="0"/>
          <p:nvPr/>
        </p:nvPicPr>
        <p:blipFill>
          <a:blip r:embed="rId3">
            <a:alphaModFix/>
          </a:blip>
          <a:stretch>
            <a:fillRect/>
          </a:stretch>
        </p:blipFill>
        <p:spPr>
          <a:xfrm>
            <a:off x="1011825" y="463750"/>
            <a:ext cx="4300325" cy="236095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1" name="Shape 201"/>
        <p:cNvGrpSpPr/>
        <p:nvPr/>
      </p:nvGrpSpPr>
      <p:grpSpPr>
        <a:xfrm>
          <a:off x="0" y="0"/>
          <a:ext cx="0" cy="0"/>
          <a:chOff x="0" y="0"/>
          <a:chExt cx="0" cy="0"/>
        </a:xfrm>
      </p:grpSpPr>
      <p:sp>
        <p:nvSpPr>
          <p:cNvPr id="202" name="Google Shape;202;p26"/>
          <p:cNvSpPr txBox="1"/>
          <p:nvPr>
            <p:ph type="title"/>
          </p:nvPr>
        </p:nvSpPr>
        <p:spPr>
          <a:xfrm>
            <a:off x="1388554" y="2354646"/>
            <a:ext cx="6366900" cy="25392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id" sz="2800"/>
              <a:t>hampir sama dengan diagram garis, cara membacanya sama hanya saja bentuknya berbeda yaitu batang.. coba perhatikan data SD sebesar 1500.. karena letaknya diantara 1400 dan 1600 </a:t>
            </a:r>
            <a:endParaRPr sz="2800"/>
          </a:p>
        </p:txBody>
      </p:sp>
      <p:pic>
        <p:nvPicPr>
          <p:cNvPr id="203" name="Google Shape;203;p26"/>
          <p:cNvPicPr preferRelativeResize="0"/>
          <p:nvPr/>
        </p:nvPicPr>
        <p:blipFill>
          <a:blip r:embed="rId3">
            <a:alphaModFix/>
          </a:blip>
          <a:stretch>
            <a:fillRect/>
          </a:stretch>
        </p:blipFill>
        <p:spPr>
          <a:xfrm>
            <a:off x="296500" y="267950"/>
            <a:ext cx="5176275" cy="181425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7" name="Shape 207"/>
        <p:cNvGrpSpPr/>
        <p:nvPr/>
      </p:nvGrpSpPr>
      <p:grpSpPr>
        <a:xfrm>
          <a:off x="0" y="0"/>
          <a:ext cx="0" cy="0"/>
          <a:chOff x="0" y="0"/>
          <a:chExt cx="0" cy="0"/>
        </a:xfrm>
      </p:grpSpPr>
      <p:sp>
        <p:nvSpPr>
          <p:cNvPr id="208" name="Google Shape;208;p27"/>
          <p:cNvSpPr txBox="1"/>
          <p:nvPr>
            <p:ph type="title"/>
          </p:nvPr>
        </p:nvSpPr>
        <p:spPr>
          <a:xfrm>
            <a:off x="1902079" y="2466196"/>
            <a:ext cx="6366900" cy="25392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id"/>
              <a:t>jika diagram lingkaran, datanya dalam bentuk % (persen) .. contohnya warna kuning data 43 kg berjumlah 30% …</a:t>
            </a:r>
            <a:endParaRPr/>
          </a:p>
          <a:p>
            <a:pPr indent="0" lvl="0" marL="0" rtl="0" algn="ctr">
              <a:spcBef>
                <a:spcPts val="0"/>
              </a:spcBef>
              <a:spcAft>
                <a:spcPts val="0"/>
              </a:spcAft>
              <a:buNone/>
            </a:pPr>
            <a:r>
              <a:t/>
            </a:r>
            <a:endParaRPr/>
          </a:p>
        </p:txBody>
      </p:sp>
      <p:pic>
        <p:nvPicPr>
          <p:cNvPr id="209" name="Google Shape;209;p27"/>
          <p:cNvPicPr preferRelativeResize="0"/>
          <p:nvPr/>
        </p:nvPicPr>
        <p:blipFill>
          <a:blip r:embed="rId3">
            <a:alphaModFix/>
          </a:blip>
          <a:stretch>
            <a:fillRect/>
          </a:stretch>
        </p:blipFill>
        <p:spPr>
          <a:xfrm>
            <a:off x="463900" y="396600"/>
            <a:ext cx="2682000" cy="206960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3" name="Shape 213"/>
        <p:cNvGrpSpPr/>
        <p:nvPr/>
      </p:nvGrpSpPr>
      <p:grpSpPr>
        <a:xfrm>
          <a:off x="0" y="0"/>
          <a:ext cx="0" cy="0"/>
          <a:chOff x="0" y="0"/>
          <a:chExt cx="0" cy="0"/>
        </a:xfrm>
      </p:grpSpPr>
      <p:sp>
        <p:nvSpPr>
          <p:cNvPr id="214" name="Google Shape;214;p28"/>
          <p:cNvSpPr txBox="1"/>
          <p:nvPr>
            <p:ph type="title"/>
          </p:nvPr>
        </p:nvSpPr>
        <p:spPr>
          <a:xfrm>
            <a:off x="1388554" y="1858871"/>
            <a:ext cx="6366900" cy="25392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id" sz="2800"/>
              <a:t>nah, untuk yang terakhir ini adalah diagram gambar…</a:t>
            </a:r>
            <a:br>
              <a:rPr lang="id" sz="2800"/>
            </a:br>
            <a:r>
              <a:rPr lang="id" sz="2800"/>
              <a:t>contohnya yang menyukai melon di tandai dengan emoticon senyum sebanyak 2 siswa ...</a:t>
            </a:r>
            <a:endParaRPr sz="2800"/>
          </a:p>
        </p:txBody>
      </p:sp>
      <p:pic>
        <p:nvPicPr>
          <p:cNvPr id="215" name="Google Shape;215;p28"/>
          <p:cNvPicPr preferRelativeResize="0"/>
          <p:nvPr/>
        </p:nvPicPr>
        <p:blipFill>
          <a:blip r:embed="rId3">
            <a:alphaModFix/>
          </a:blip>
          <a:stretch>
            <a:fillRect/>
          </a:stretch>
        </p:blipFill>
        <p:spPr>
          <a:xfrm>
            <a:off x="511800" y="336550"/>
            <a:ext cx="5003500" cy="1787917"/>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9" name="Shape 219"/>
        <p:cNvGrpSpPr/>
        <p:nvPr/>
      </p:nvGrpSpPr>
      <p:grpSpPr>
        <a:xfrm>
          <a:off x="0" y="0"/>
          <a:ext cx="0" cy="0"/>
          <a:chOff x="0" y="0"/>
          <a:chExt cx="0" cy="0"/>
        </a:xfrm>
      </p:grpSpPr>
      <p:sp>
        <p:nvSpPr>
          <p:cNvPr id="220" name="Google Shape;220;p29"/>
          <p:cNvSpPr txBox="1"/>
          <p:nvPr>
            <p:ph type="title"/>
          </p:nvPr>
        </p:nvSpPr>
        <p:spPr>
          <a:xfrm>
            <a:off x="1393929" y="1301146"/>
            <a:ext cx="6366900" cy="25392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id">
                <a:solidFill>
                  <a:srgbClr val="000000"/>
                </a:solidFill>
                <a:latin typeface="Pacifico"/>
                <a:ea typeface="Pacifico"/>
                <a:cs typeface="Pacifico"/>
                <a:sym typeface="Pacifico"/>
              </a:rPr>
              <a:t>Semoga bisa di pelajari dengan baik ya anak anakku ….</a:t>
            </a:r>
            <a:br>
              <a:rPr lang="id">
                <a:solidFill>
                  <a:srgbClr val="000000"/>
                </a:solidFill>
                <a:latin typeface="Pacifico"/>
                <a:ea typeface="Pacifico"/>
                <a:cs typeface="Pacifico"/>
                <a:sym typeface="Pacifico"/>
              </a:rPr>
            </a:br>
            <a:r>
              <a:rPr lang="id">
                <a:solidFill>
                  <a:srgbClr val="000000"/>
                </a:solidFill>
                <a:latin typeface="Pacifico"/>
                <a:ea typeface="Pacifico"/>
                <a:cs typeface="Pacifico"/>
                <a:sym typeface="Pacifico"/>
              </a:rPr>
              <a:t>Untuk tugas akan bu guru kirim di WA karena harus di gambar dan di jelaskan </a:t>
            </a:r>
            <a:br>
              <a:rPr lang="id">
                <a:solidFill>
                  <a:srgbClr val="000000"/>
                </a:solidFill>
                <a:latin typeface="Pacifico"/>
                <a:ea typeface="Pacifico"/>
                <a:cs typeface="Pacifico"/>
                <a:sym typeface="Pacifico"/>
              </a:rPr>
            </a:br>
            <a:endParaRPr>
              <a:solidFill>
                <a:srgbClr val="000000"/>
              </a:solidFill>
              <a:latin typeface="Pacifico"/>
              <a:ea typeface="Pacifico"/>
              <a:cs typeface="Pacifico"/>
              <a:sym typeface="Pacifico"/>
            </a:endParaRPr>
          </a:p>
        </p:txBody>
      </p:sp>
      <p:sp>
        <p:nvSpPr>
          <p:cNvPr id="221" name="Google Shape;221;p29"/>
          <p:cNvSpPr/>
          <p:nvPr/>
        </p:nvSpPr>
        <p:spPr>
          <a:xfrm>
            <a:off x="5651675" y="3135675"/>
            <a:ext cx="1338600" cy="1016400"/>
          </a:xfrm>
          <a:prstGeom prst="smileyFace">
            <a:avLst>
              <a:gd fmla="val 4653" name="adj"/>
            </a:avLst>
          </a:prstGeom>
          <a:solidFill>
            <a:srgbClr val="FF00FF"/>
          </a:solidFill>
          <a:ln cap="flat" cmpd="sng" w="9525">
            <a:solidFill>
              <a:srgbClr val="0000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FF0000"/>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0"/>
                                        </p:tgtEl>
                                        <p:attrNameLst>
                                          <p:attrName>style.visibility</p:attrName>
                                        </p:attrNameLst>
                                      </p:cBhvr>
                                      <p:to>
                                        <p:strVal val="visible"/>
                                      </p:to>
                                    </p:set>
                                    <p:animEffect filter="fade" transition="in">
                                      <p:cBhvr>
                                        <p:cTn dur="1000"/>
                                        <p:tgtEl>
                                          <p:spTgt spid="22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3" name="Shape 133"/>
        <p:cNvGrpSpPr/>
        <p:nvPr/>
      </p:nvGrpSpPr>
      <p:grpSpPr>
        <a:xfrm>
          <a:off x="0" y="0"/>
          <a:ext cx="0" cy="0"/>
          <a:chOff x="0" y="0"/>
          <a:chExt cx="0" cy="0"/>
        </a:xfrm>
      </p:grpSpPr>
      <p:sp>
        <p:nvSpPr>
          <p:cNvPr id="134" name="Google Shape;134;p14"/>
          <p:cNvSpPr txBox="1"/>
          <p:nvPr>
            <p:ph type="ctrTitle"/>
          </p:nvPr>
        </p:nvSpPr>
        <p:spPr>
          <a:xfrm>
            <a:off x="371825" y="520550"/>
            <a:ext cx="8390700" cy="41520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id"/>
              <a:t>Apa itu statistika ?</a:t>
            </a:r>
            <a:endParaRPr/>
          </a:p>
          <a:p>
            <a:pPr indent="0" lvl="0" marL="0" rtl="0" algn="ctr">
              <a:spcBef>
                <a:spcPts val="0"/>
              </a:spcBef>
              <a:spcAft>
                <a:spcPts val="0"/>
              </a:spcAft>
              <a:buNone/>
            </a:pPr>
            <a:r>
              <a:rPr lang="id"/>
              <a:t>Statistika adalah cara mengumpulkan data atau pengolahan data ..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8" name="Shape 138"/>
        <p:cNvGrpSpPr/>
        <p:nvPr/>
      </p:nvGrpSpPr>
      <p:grpSpPr>
        <a:xfrm>
          <a:off x="0" y="0"/>
          <a:ext cx="0" cy="0"/>
          <a:chOff x="0" y="0"/>
          <a:chExt cx="0" cy="0"/>
        </a:xfrm>
      </p:grpSpPr>
      <p:sp>
        <p:nvSpPr>
          <p:cNvPr id="139" name="Google Shape;139;p15"/>
          <p:cNvSpPr txBox="1"/>
          <p:nvPr>
            <p:ph type="ctrTitle"/>
          </p:nvPr>
        </p:nvSpPr>
        <p:spPr>
          <a:xfrm>
            <a:off x="458575" y="520525"/>
            <a:ext cx="7938600" cy="42141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id"/>
              <a:t>Misalnya, kamu akan mengukur berat badan seluruh siswa khusus kelas IV B.. Maka kita satu persatu melakukan pendataan..</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3" name="Shape 143"/>
        <p:cNvGrpSpPr/>
        <p:nvPr/>
      </p:nvGrpSpPr>
      <p:grpSpPr>
        <a:xfrm>
          <a:off x="0" y="0"/>
          <a:ext cx="0" cy="0"/>
          <a:chOff x="0" y="0"/>
          <a:chExt cx="0" cy="0"/>
        </a:xfrm>
      </p:grpSpPr>
      <p:sp>
        <p:nvSpPr>
          <p:cNvPr id="144" name="Google Shape;144;p16"/>
          <p:cNvSpPr txBox="1"/>
          <p:nvPr>
            <p:ph type="ctrTitle"/>
          </p:nvPr>
        </p:nvSpPr>
        <p:spPr>
          <a:xfrm>
            <a:off x="681675" y="546225"/>
            <a:ext cx="7770900" cy="3754500"/>
          </a:xfrm>
          <a:prstGeom prst="rect">
            <a:avLst/>
          </a:prstGeom>
        </p:spPr>
        <p:txBody>
          <a:bodyPr anchorCtr="0" anchor="ctr" bIns="91425" lIns="91425" spcFirstLastPara="1" rIns="91425" wrap="square" tIns="91425">
            <a:noAutofit/>
          </a:bodyPr>
          <a:lstStyle/>
          <a:p>
            <a:pPr indent="0" lvl="0" marL="0" rtl="0" algn="l">
              <a:lnSpc>
                <a:spcPct val="115000"/>
              </a:lnSpc>
              <a:spcBef>
                <a:spcPts val="0"/>
              </a:spcBef>
              <a:spcAft>
                <a:spcPts val="0"/>
              </a:spcAft>
              <a:buNone/>
            </a:pPr>
            <a:r>
              <a:rPr lang="id" sz="2450">
                <a:solidFill>
                  <a:srgbClr val="F6B26B"/>
                </a:solidFill>
                <a:highlight>
                  <a:srgbClr val="FFFFFF"/>
                </a:highlight>
                <a:latin typeface="Arial"/>
                <a:ea typeface="Arial"/>
                <a:cs typeface="Arial"/>
                <a:sym typeface="Arial"/>
              </a:rPr>
              <a:t>C</a:t>
            </a:r>
            <a:r>
              <a:rPr lang="id" sz="2450">
                <a:solidFill>
                  <a:srgbClr val="783F04"/>
                </a:solidFill>
                <a:highlight>
                  <a:srgbClr val="FFFFFF"/>
                </a:highlight>
                <a:latin typeface="Arial"/>
                <a:ea typeface="Arial"/>
                <a:cs typeface="Arial"/>
                <a:sym typeface="Arial"/>
              </a:rPr>
              <a:t>ara mengumpulkan data dapat dilakukan dengan beberapa cara:</a:t>
            </a:r>
            <a:endParaRPr sz="2450">
              <a:solidFill>
                <a:srgbClr val="783F04"/>
              </a:solidFill>
              <a:highlight>
                <a:srgbClr val="FFFFFF"/>
              </a:highlight>
              <a:latin typeface="Arial"/>
              <a:ea typeface="Arial"/>
              <a:cs typeface="Arial"/>
              <a:sym typeface="Arial"/>
            </a:endParaRPr>
          </a:p>
          <a:p>
            <a:pPr indent="-384175" lvl="0" marL="863600" rtl="0" algn="l">
              <a:lnSpc>
                <a:spcPct val="115000"/>
              </a:lnSpc>
              <a:spcBef>
                <a:spcPts val="1600"/>
              </a:spcBef>
              <a:spcAft>
                <a:spcPts val="0"/>
              </a:spcAft>
              <a:buClr>
                <a:srgbClr val="783F04"/>
              </a:buClr>
              <a:buSzPts val="2450"/>
              <a:buFont typeface="Arial"/>
              <a:buAutoNum type="arabicPeriod"/>
            </a:pPr>
            <a:r>
              <a:rPr lang="id" sz="2450">
                <a:solidFill>
                  <a:srgbClr val="783F04"/>
                </a:solidFill>
                <a:highlight>
                  <a:srgbClr val="FFFFFF"/>
                </a:highlight>
                <a:latin typeface="Arial"/>
                <a:ea typeface="Arial"/>
                <a:cs typeface="Arial"/>
                <a:sym typeface="Arial"/>
              </a:rPr>
              <a:t>Pengamatan langsung (observasi)</a:t>
            </a:r>
            <a:endParaRPr sz="2450">
              <a:solidFill>
                <a:srgbClr val="783F04"/>
              </a:solidFill>
              <a:highlight>
                <a:srgbClr val="FFFFFF"/>
              </a:highlight>
              <a:latin typeface="Arial"/>
              <a:ea typeface="Arial"/>
              <a:cs typeface="Arial"/>
              <a:sym typeface="Arial"/>
            </a:endParaRPr>
          </a:p>
          <a:p>
            <a:pPr indent="-384175" lvl="0" marL="863600" rtl="0" algn="l">
              <a:lnSpc>
                <a:spcPct val="115000"/>
              </a:lnSpc>
              <a:spcBef>
                <a:spcPts val="0"/>
              </a:spcBef>
              <a:spcAft>
                <a:spcPts val="0"/>
              </a:spcAft>
              <a:buClr>
                <a:srgbClr val="783F04"/>
              </a:buClr>
              <a:buSzPts val="2450"/>
              <a:buFont typeface="Arial"/>
              <a:buAutoNum type="arabicPeriod"/>
            </a:pPr>
            <a:r>
              <a:rPr lang="id" sz="2450">
                <a:solidFill>
                  <a:srgbClr val="783F04"/>
                </a:solidFill>
                <a:highlight>
                  <a:srgbClr val="FFFFFF"/>
                </a:highlight>
                <a:latin typeface="Arial"/>
                <a:ea typeface="Arial"/>
                <a:cs typeface="Arial"/>
                <a:sym typeface="Arial"/>
              </a:rPr>
              <a:t>Angket (kuesioner)</a:t>
            </a:r>
            <a:endParaRPr sz="2450">
              <a:solidFill>
                <a:srgbClr val="783F04"/>
              </a:solidFill>
              <a:highlight>
                <a:srgbClr val="FFFFFF"/>
              </a:highlight>
              <a:latin typeface="Arial"/>
              <a:ea typeface="Arial"/>
              <a:cs typeface="Arial"/>
              <a:sym typeface="Arial"/>
            </a:endParaRPr>
          </a:p>
          <a:p>
            <a:pPr indent="-384175" lvl="0" marL="863600" rtl="0" algn="l">
              <a:lnSpc>
                <a:spcPct val="115000"/>
              </a:lnSpc>
              <a:spcBef>
                <a:spcPts val="0"/>
              </a:spcBef>
              <a:spcAft>
                <a:spcPts val="0"/>
              </a:spcAft>
              <a:buClr>
                <a:srgbClr val="783F04"/>
              </a:buClr>
              <a:buSzPts val="2450"/>
              <a:buFont typeface="Arial"/>
              <a:buAutoNum type="arabicPeriod"/>
            </a:pPr>
            <a:r>
              <a:rPr lang="id" sz="2450">
                <a:solidFill>
                  <a:srgbClr val="783F04"/>
                </a:solidFill>
                <a:highlight>
                  <a:srgbClr val="FFFFFF"/>
                </a:highlight>
                <a:latin typeface="Arial"/>
                <a:ea typeface="Arial"/>
                <a:cs typeface="Arial"/>
                <a:sym typeface="Arial"/>
              </a:rPr>
              <a:t>Wawancara</a:t>
            </a:r>
            <a:endParaRPr sz="2450">
              <a:solidFill>
                <a:srgbClr val="783F04"/>
              </a:solidFill>
              <a:highlight>
                <a:srgbClr val="FFFFFF"/>
              </a:highlight>
              <a:latin typeface="Arial"/>
              <a:ea typeface="Arial"/>
              <a:cs typeface="Arial"/>
              <a:sym typeface="Arial"/>
            </a:endParaRPr>
          </a:p>
          <a:p>
            <a:pPr indent="0" lvl="0" marL="0" rtl="0" algn="ctr">
              <a:spcBef>
                <a:spcPts val="3200"/>
              </a:spcBef>
              <a:spcAft>
                <a:spcPts val="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8" name="Shape 148"/>
        <p:cNvGrpSpPr/>
        <p:nvPr/>
      </p:nvGrpSpPr>
      <p:grpSpPr>
        <a:xfrm>
          <a:off x="0" y="0"/>
          <a:ext cx="0" cy="0"/>
          <a:chOff x="0" y="0"/>
          <a:chExt cx="0" cy="0"/>
        </a:xfrm>
      </p:grpSpPr>
      <p:sp>
        <p:nvSpPr>
          <p:cNvPr id="149" name="Google Shape;149;p17"/>
          <p:cNvSpPr txBox="1"/>
          <p:nvPr>
            <p:ph type="ctrTitle"/>
          </p:nvPr>
        </p:nvSpPr>
        <p:spPr>
          <a:xfrm>
            <a:off x="632100" y="607300"/>
            <a:ext cx="8105700" cy="39909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id" sz="3650">
                <a:solidFill>
                  <a:srgbClr val="783F04"/>
                </a:solidFill>
                <a:highlight>
                  <a:srgbClr val="FFFFFF"/>
                </a:highlight>
                <a:latin typeface="Arial"/>
                <a:ea typeface="Arial"/>
                <a:cs typeface="Arial"/>
                <a:sym typeface="Arial"/>
              </a:rPr>
              <a:t>Data yang terkumpul dapat disajikan dalam bentuk </a:t>
            </a:r>
            <a:r>
              <a:rPr b="1" lang="id" sz="3650">
                <a:solidFill>
                  <a:srgbClr val="783F04"/>
                </a:solidFill>
                <a:highlight>
                  <a:srgbClr val="FFFFFF"/>
                </a:highlight>
                <a:latin typeface="Arial"/>
                <a:ea typeface="Arial"/>
                <a:cs typeface="Arial"/>
                <a:sym typeface="Arial"/>
              </a:rPr>
              <a:t>tabel, diagram garis, diagram batang,diagram lingkaran, atau diagram gambar (piktogram)</a:t>
            </a:r>
            <a:r>
              <a:rPr lang="id" sz="3650">
                <a:solidFill>
                  <a:srgbClr val="783F04"/>
                </a:solidFill>
                <a:highlight>
                  <a:srgbClr val="FFFFFF"/>
                </a:highlight>
                <a:latin typeface="Arial"/>
                <a:ea typeface="Arial"/>
                <a:cs typeface="Arial"/>
                <a:sym typeface="Arial"/>
              </a:rPr>
              <a:t>.</a:t>
            </a:r>
            <a:endParaRPr sz="6400">
              <a:solidFill>
                <a:srgbClr val="783F04"/>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3" name="Shape 153"/>
        <p:cNvGrpSpPr/>
        <p:nvPr/>
      </p:nvGrpSpPr>
      <p:grpSpPr>
        <a:xfrm>
          <a:off x="0" y="0"/>
          <a:ext cx="0" cy="0"/>
          <a:chOff x="0" y="0"/>
          <a:chExt cx="0" cy="0"/>
        </a:xfrm>
      </p:grpSpPr>
      <p:sp>
        <p:nvSpPr>
          <p:cNvPr id="154" name="Google Shape;154;p18"/>
          <p:cNvSpPr txBox="1"/>
          <p:nvPr>
            <p:ph type="title"/>
          </p:nvPr>
        </p:nvSpPr>
        <p:spPr>
          <a:xfrm>
            <a:off x="70275" y="274050"/>
            <a:ext cx="8825400" cy="45954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t/>
            </a:r>
            <a:endParaRPr sz="2500"/>
          </a:p>
          <a:p>
            <a:pPr indent="0" lvl="0" marL="0" rtl="0" algn="ctr">
              <a:spcBef>
                <a:spcPts val="0"/>
              </a:spcBef>
              <a:spcAft>
                <a:spcPts val="0"/>
              </a:spcAft>
              <a:buNone/>
            </a:pPr>
            <a:r>
              <a:t/>
            </a:r>
            <a:endParaRPr sz="2500"/>
          </a:p>
          <a:p>
            <a:pPr indent="0" lvl="0" marL="0" rtl="0" algn="ctr">
              <a:spcBef>
                <a:spcPts val="0"/>
              </a:spcBef>
              <a:spcAft>
                <a:spcPts val="0"/>
              </a:spcAft>
              <a:buNone/>
            </a:pPr>
            <a:r>
              <a:t/>
            </a:r>
            <a:endParaRPr sz="2500"/>
          </a:p>
          <a:p>
            <a:pPr indent="0" lvl="0" marL="0" rtl="0" algn="ctr">
              <a:spcBef>
                <a:spcPts val="0"/>
              </a:spcBef>
              <a:spcAft>
                <a:spcPts val="0"/>
              </a:spcAft>
              <a:buNone/>
            </a:pPr>
            <a:r>
              <a:t/>
            </a:r>
            <a:endParaRPr sz="2500"/>
          </a:p>
          <a:p>
            <a:pPr indent="0" lvl="0" marL="0" rtl="0" algn="ctr">
              <a:spcBef>
                <a:spcPts val="0"/>
              </a:spcBef>
              <a:spcAft>
                <a:spcPts val="0"/>
              </a:spcAft>
              <a:buNone/>
            </a:pPr>
            <a:r>
              <a:rPr lang="id" sz="2500"/>
              <a:t>Ini adalah contoh tabel berat badan. nahh apa itu frekuensi ?</a:t>
            </a:r>
            <a:br>
              <a:rPr lang="id" sz="2500"/>
            </a:br>
            <a:r>
              <a:rPr lang="id" sz="2500"/>
              <a:t>frekuensi artinya jumlah data </a:t>
            </a:r>
            <a:br>
              <a:rPr lang="id" sz="2500"/>
            </a:br>
            <a:r>
              <a:rPr lang="id" sz="2500"/>
              <a:t>jadi anak yang memiliki berat badan 40 kg sebanyak 6 orang..</a:t>
            </a:r>
            <a:endParaRPr sz="2500"/>
          </a:p>
        </p:txBody>
      </p:sp>
      <p:pic>
        <p:nvPicPr>
          <p:cNvPr id="155" name="Google Shape;155;p18"/>
          <p:cNvPicPr preferRelativeResize="0"/>
          <p:nvPr/>
        </p:nvPicPr>
        <p:blipFill>
          <a:blip r:embed="rId3">
            <a:alphaModFix/>
          </a:blip>
          <a:stretch>
            <a:fillRect/>
          </a:stretch>
        </p:blipFill>
        <p:spPr>
          <a:xfrm>
            <a:off x="850225" y="451825"/>
            <a:ext cx="4785150" cy="185292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9" name="Shape 159"/>
        <p:cNvGrpSpPr/>
        <p:nvPr/>
      </p:nvGrpSpPr>
      <p:grpSpPr>
        <a:xfrm>
          <a:off x="0" y="0"/>
          <a:ext cx="0" cy="0"/>
          <a:chOff x="0" y="0"/>
          <a:chExt cx="0" cy="0"/>
        </a:xfrm>
      </p:grpSpPr>
      <p:sp>
        <p:nvSpPr>
          <p:cNvPr id="160" name="Google Shape;160;p19"/>
          <p:cNvSpPr txBox="1"/>
          <p:nvPr>
            <p:ph type="title"/>
          </p:nvPr>
        </p:nvSpPr>
        <p:spPr>
          <a:xfrm>
            <a:off x="449700" y="463750"/>
            <a:ext cx="8263200" cy="42723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t/>
            </a:r>
            <a:endParaRPr/>
          </a:p>
          <a:p>
            <a:pPr indent="0" lvl="0" marL="0" rtl="0" algn="ctr">
              <a:spcBef>
                <a:spcPts val="0"/>
              </a:spcBef>
              <a:spcAft>
                <a:spcPts val="0"/>
              </a:spcAft>
              <a:buNone/>
            </a:pPr>
            <a:r>
              <a:t/>
            </a:r>
            <a:endParaRPr/>
          </a:p>
          <a:p>
            <a:pPr indent="0" lvl="0" marL="0" rtl="0" algn="ctr">
              <a:spcBef>
                <a:spcPts val="0"/>
              </a:spcBef>
              <a:spcAft>
                <a:spcPts val="0"/>
              </a:spcAft>
              <a:buNone/>
            </a:pPr>
            <a:r>
              <a:t/>
            </a:r>
            <a:endParaRPr/>
          </a:p>
          <a:p>
            <a:pPr indent="0" lvl="0" marL="0" rtl="0" algn="ctr">
              <a:spcBef>
                <a:spcPts val="0"/>
              </a:spcBef>
              <a:spcAft>
                <a:spcPts val="0"/>
              </a:spcAft>
              <a:buNone/>
            </a:pPr>
            <a:r>
              <a:t/>
            </a:r>
            <a:endParaRPr/>
          </a:p>
          <a:p>
            <a:pPr indent="0" lvl="0" marL="0" rtl="0" algn="ctr">
              <a:spcBef>
                <a:spcPts val="0"/>
              </a:spcBef>
              <a:spcAft>
                <a:spcPts val="0"/>
              </a:spcAft>
              <a:buNone/>
            </a:pPr>
            <a:r>
              <a:rPr lang="id"/>
              <a:t>nah, ini adalah contoh diagram garis….</a:t>
            </a:r>
            <a:endParaRPr/>
          </a:p>
          <a:p>
            <a:pPr indent="0" lvl="0" marL="0" rtl="0" algn="ctr">
              <a:spcBef>
                <a:spcPts val="0"/>
              </a:spcBef>
              <a:spcAft>
                <a:spcPts val="0"/>
              </a:spcAft>
              <a:buNone/>
            </a:pPr>
            <a:r>
              <a:t/>
            </a:r>
            <a:endParaRPr sz="5600"/>
          </a:p>
        </p:txBody>
      </p:sp>
      <p:pic>
        <p:nvPicPr>
          <p:cNvPr id="161" name="Google Shape;161;p19"/>
          <p:cNvPicPr preferRelativeResize="0"/>
          <p:nvPr/>
        </p:nvPicPr>
        <p:blipFill>
          <a:blip r:embed="rId3">
            <a:alphaModFix/>
          </a:blip>
          <a:stretch>
            <a:fillRect/>
          </a:stretch>
        </p:blipFill>
        <p:spPr>
          <a:xfrm>
            <a:off x="1011825" y="463750"/>
            <a:ext cx="4300325" cy="236095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5" name="Shape 165"/>
        <p:cNvGrpSpPr/>
        <p:nvPr/>
      </p:nvGrpSpPr>
      <p:grpSpPr>
        <a:xfrm>
          <a:off x="0" y="0"/>
          <a:ext cx="0" cy="0"/>
          <a:chOff x="0" y="0"/>
          <a:chExt cx="0" cy="0"/>
        </a:xfrm>
      </p:grpSpPr>
      <p:sp>
        <p:nvSpPr>
          <p:cNvPr id="166" name="Google Shape;166;p20"/>
          <p:cNvSpPr txBox="1"/>
          <p:nvPr>
            <p:ph type="title"/>
          </p:nvPr>
        </p:nvSpPr>
        <p:spPr>
          <a:xfrm>
            <a:off x="519975" y="421600"/>
            <a:ext cx="8193000" cy="42723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t/>
            </a:r>
            <a:endParaRPr/>
          </a:p>
          <a:p>
            <a:pPr indent="0" lvl="0" marL="0" rtl="0" algn="ctr">
              <a:spcBef>
                <a:spcPts val="0"/>
              </a:spcBef>
              <a:spcAft>
                <a:spcPts val="0"/>
              </a:spcAft>
              <a:buNone/>
            </a:pPr>
            <a:r>
              <a:t/>
            </a:r>
            <a:endParaRPr/>
          </a:p>
          <a:p>
            <a:pPr indent="0" lvl="0" marL="0" rtl="0" algn="ctr">
              <a:spcBef>
                <a:spcPts val="0"/>
              </a:spcBef>
              <a:spcAft>
                <a:spcPts val="0"/>
              </a:spcAft>
              <a:buNone/>
            </a:pPr>
            <a:r>
              <a:t/>
            </a:r>
            <a:endParaRPr/>
          </a:p>
          <a:p>
            <a:pPr indent="0" lvl="0" marL="0" rtl="0" algn="ctr">
              <a:spcBef>
                <a:spcPts val="0"/>
              </a:spcBef>
              <a:spcAft>
                <a:spcPts val="0"/>
              </a:spcAft>
              <a:buNone/>
            </a:pPr>
            <a:r>
              <a:t/>
            </a:r>
            <a:endParaRPr/>
          </a:p>
          <a:p>
            <a:pPr indent="0" lvl="0" marL="0" rtl="0" algn="ctr">
              <a:spcBef>
                <a:spcPts val="0"/>
              </a:spcBef>
              <a:spcAft>
                <a:spcPts val="0"/>
              </a:spcAft>
              <a:buNone/>
            </a:pPr>
            <a:r>
              <a:rPr lang="id"/>
              <a:t>kalau ini adalah diagram batang….</a:t>
            </a:r>
            <a:endParaRPr/>
          </a:p>
          <a:p>
            <a:pPr indent="0" lvl="0" marL="0" rtl="0" algn="l">
              <a:spcBef>
                <a:spcPts val="0"/>
              </a:spcBef>
              <a:spcAft>
                <a:spcPts val="0"/>
              </a:spcAft>
              <a:buNone/>
            </a:pPr>
            <a:r>
              <a:t/>
            </a:r>
            <a:endParaRPr/>
          </a:p>
        </p:txBody>
      </p:sp>
      <p:pic>
        <p:nvPicPr>
          <p:cNvPr id="167" name="Google Shape;167;p20"/>
          <p:cNvPicPr preferRelativeResize="0"/>
          <p:nvPr/>
        </p:nvPicPr>
        <p:blipFill>
          <a:blip r:embed="rId3">
            <a:alphaModFix/>
          </a:blip>
          <a:stretch>
            <a:fillRect/>
          </a:stretch>
        </p:blipFill>
        <p:spPr>
          <a:xfrm>
            <a:off x="866625" y="506850"/>
            <a:ext cx="5176275" cy="23038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1" name="Shape 171"/>
        <p:cNvGrpSpPr/>
        <p:nvPr/>
      </p:nvGrpSpPr>
      <p:grpSpPr>
        <a:xfrm>
          <a:off x="0" y="0"/>
          <a:ext cx="0" cy="0"/>
          <a:chOff x="0" y="0"/>
          <a:chExt cx="0" cy="0"/>
        </a:xfrm>
      </p:grpSpPr>
      <p:sp>
        <p:nvSpPr>
          <p:cNvPr id="172" name="Google Shape;172;p21"/>
          <p:cNvSpPr txBox="1"/>
          <p:nvPr>
            <p:ph type="title"/>
          </p:nvPr>
        </p:nvSpPr>
        <p:spPr>
          <a:xfrm>
            <a:off x="421400" y="334625"/>
            <a:ext cx="8291700" cy="42636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t/>
            </a:r>
            <a:endParaRPr/>
          </a:p>
          <a:p>
            <a:pPr indent="0" lvl="0" marL="0" rtl="0" algn="ctr">
              <a:spcBef>
                <a:spcPts val="0"/>
              </a:spcBef>
              <a:spcAft>
                <a:spcPts val="0"/>
              </a:spcAft>
              <a:buNone/>
            </a:pPr>
            <a:r>
              <a:t/>
            </a:r>
            <a:endParaRPr/>
          </a:p>
          <a:p>
            <a:pPr indent="0" lvl="0" marL="0" rtl="0" algn="ctr">
              <a:spcBef>
                <a:spcPts val="0"/>
              </a:spcBef>
              <a:spcAft>
                <a:spcPts val="0"/>
              </a:spcAft>
              <a:buNone/>
            </a:pPr>
            <a:r>
              <a:t/>
            </a:r>
            <a:endParaRPr/>
          </a:p>
          <a:p>
            <a:pPr indent="0" lvl="0" marL="0" rtl="0" algn="ctr">
              <a:spcBef>
                <a:spcPts val="0"/>
              </a:spcBef>
              <a:spcAft>
                <a:spcPts val="0"/>
              </a:spcAft>
              <a:buNone/>
            </a:pPr>
            <a:r>
              <a:rPr lang="id"/>
              <a:t>kalau ini adalah diagram lingkaran</a:t>
            </a:r>
            <a:endParaRPr/>
          </a:p>
        </p:txBody>
      </p:sp>
      <p:pic>
        <p:nvPicPr>
          <p:cNvPr id="173" name="Google Shape;173;p21"/>
          <p:cNvPicPr preferRelativeResize="0"/>
          <p:nvPr/>
        </p:nvPicPr>
        <p:blipFill>
          <a:blip r:embed="rId3">
            <a:alphaModFix/>
          </a:blip>
          <a:stretch>
            <a:fillRect/>
          </a:stretch>
        </p:blipFill>
        <p:spPr>
          <a:xfrm>
            <a:off x="860525" y="438150"/>
            <a:ext cx="3415400" cy="26355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